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6" r:id="rId8"/>
    <p:sldId id="265" r:id="rId9"/>
    <p:sldId id="267" r:id="rId10"/>
    <p:sldId id="268" r:id="rId11"/>
    <p:sldId id="272" r:id="rId12"/>
    <p:sldId id="269" r:id="rId13"/>
    <p:sldId id="274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r.m.wikipedia.org/wiki/%D0%98%D1%81%D1%82%D0%BE%D1%80%D0%B8%D1%98%D0%B0_%D1%84%D0%B8%D0%BB%D0%BC%D0%B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8F2D79-95F8-5E41-5F5D-02C3BF636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078" y="842075"/>
            <a:ext cx="5115339" cy="29021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F7F25E-B827-AA83-19C1-594D51535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583" y="397296"/>
            <a:ext cx="9304751" cy="2902174"/>
          </a:xfrm>
        </p:spPr>
        <p:txBody>
          <a:bodyPr/>
          <a:lstStyle/>
          <a:p>
            <a:r>
              <a:rPr lang="sr-Cyrl-RS" b="1" dirty="0">
                <a:solidFill>
                  <a:schemeClr val="bg1"/>
                </a:solidFill>
              </a:rPr>
              <a:t>Историја филма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E4916-8ADD-F4B8-FAE6-482316AAD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7704" y="4147930"/>
            <a:ext cx="5777948" cy="1351722"/>
          </a:xfrm>
        </p:spPr>
        <p:txBody>
          <a:bodyPr>
            <a:noAutofit/>
          </a:bodyPr>
          <a:lstStyle/>
          <a:p>
            <a:r>
              <a:rPr lang="sr-Cyrl-R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Тамара Стојадиновић </a:t>
            </a:r>
            <a:r>
              <a:rPr lang="sr-Latn-R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II7</a:t>
            </a:r>
            <a:endParaRPr lang="sr-Cyrl-R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sr-Cyrl-R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Ема Вучковић</a:t>
            </a:r>
            <a:r>
              <a:rPr lang="sr-Latn-R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II7</a:t>
            </a:r>
          </a:p>
          <a:p>
            <a:endParaRPr lang="sr-Latn-R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sr-Cyrl-R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-12. београдска Гимназија</a:t>
            </a:r>
            <a:endParaRPr lang="sr-Latn-R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77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F537-2E1A-D854-348D-421FCB535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Први филм</a:t>
            </a:r>
            <a:endParaRPr lang="sr-Latn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54F3E-F282-ADC0-7689-F3D317772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556" y="4986893"/>
            <a:ext cx="3909391" cy="1185570"/>
          </a:xfrm>
        </p:spPr>
        <p:txBody>
          <a:bodyPr/>
          <a:lstStyle/>
          <a:p>
            <a:r>
              <a:rPr lang="sr-Cyrl-RS" sz="1600" dirty="0"/>
              <a:t>Воз од кога је публика бежала при пројектовања првог филма</a:t>
            </a:r>
            <a:endParaRPr lang="sr-Latn-R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E710A8-5D82-B0B0-9747-BD4133F7B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4776" y="5596201"/>
            <a:ext cx="3147009" cy="576262"/>
          </a:xfrm>
        </p:spPr>
        <p:txBody>
          <a:bodyPr/>
          <a:lstStyle/>
          <a:p>
            <a:r>
              <a:rPr lang="sr-Cyrl-RS" dirty="0"/>
              <a:t>Браћа Лимери</a:t>
            </a:r>
            <a:endParaRPr lang="sr-Latn-R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4FC1B7-2A12-BEF0-EF1A-92F11D6C3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9916" y="5596201"/>
            <a:ext cx="3145730" cy="576262"/>
          </a:xfrm>
        </p:spPr>
        <p:txBody>
          <a:bodyPr/>
          <a:lstStyle/>
          <a:p>
            <a:r>
              <a:rPr lang="sr-Cyrl-RS" dirty="0"/>
              <a:t>Публика</a:t>
            </a:r>
            <a:endParaRPr lang="sr-Latn-R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E7CA93-3118-F7EE-70EC-B4482559F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36" y="3164445"/>
            <a:ext cx="3395829" cy="2259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5F5B49-3B3E-E8D8-A59A-5E84BC053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873" y="2468113"/>
            <a:ext cx="2274813" cy="2956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7CE2BB-B9F7-373C-4B65-B9343DF60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44" y="2797749"/>
            <a:ext cx="4080537" cy="22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85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158-156A-8A5C-41CE-6C041E009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Доба немог филма и долазак звука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B3BFE-55E4-AA76-5574-76C89CEE9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Звучни филм се појавио 1927. године. </a:t>
            </a:r>
          </a:p>
          <a:p>
            <a:r>
              <a:rPr lang="ru-RU" dirty="0"/>
              <a:t>Многи филмски уметници снимали су прво слику, а звук додавали накнадно.</a:t>
            </a:r>
          </a:p>
          <a:p>
            <a:r>
              <a:rPr lang="ru-RU" dirty="0"/>
              <a:t>Идеја о сакривању микрофона</a:t>
            </a:r>
          </a:p>
          <a:p>
            <a:r>
              <a:rPr lang="ru-RU" dirty="0"/>
              <a:t>Микрофоне су окачили о пецаљке </a:t>
            </a:r>
          </a:p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08980-5CF9-86B8-6602-B651EF015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367" y="2203248"/>
            <a:ext cx="1971675" cy="2324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675ACA-C753-866F-A271-669B0F98C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817" y="3437357"/>
            <a:ext cx="2087966" cy="26021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675F38-8C86-56ED-8B43-271D7A788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360" y="4527348"/>
            <a:ext cx="1484054" cy="20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58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E9D59-2B50-A69D-4ED5-0FC57C57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	Унапређење филмске индустрије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59E86-33B7-C8C3-CDE1-44555FFE0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90" y="2538510"/>
            <a:ext cx="9346524" cy="3481290"/>
          </a:xfrm>
        </p:spPr>
        <p:txBody>
          <a:bodyPr/>
          <a:lstStyle/>
          <a:p>
            <a:r>
              <a:rPr lang="ru-RU" dirty="0"/>
              <a:t>Филмови су били кратки, неми (безвучни) и црно-бели.</a:t>
            </a:r>
          </a:p>
          <a:p>
            <a:r>
              <a:rPr lang="ru-RU" dirty="0"/>
              <a:t>Крајем 20. века настали су први филмови савремене технологије.</a:t>
            </a:r>
          </a:p>
          <a:p>
            <a:r>
              <a:rPr lang="ru-RU" dirty="0"/>
              <a:t>Ангажовани су каскадери, а експлозије су намештене помоћу специјалних ефеката. </a:t>
            </a:r>
          </a:p>
          <a:p>
            <a:r>
              <a:rPr lang="ru-RU" dirty="0"/>
              <a:t>Један од првих унапређених филмова је "Кинг Конг" (1933.) </a:t>
            </a:r>
          </a:p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AB292-B058-7B67-B61C-042011828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634" y="2376538"/>
            <a:ext cx="1641544" cy="33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6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8DFA65-894E-B972-D7C3-F5A3AC889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9147"/>
            <a:ext cx="12192000" cy="7378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C91DDD-52AA-2C6B-53F5-1909EBA6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-1411725"/>
            <a:ext cx="9382539" cy="4022403"/>
          </a:xfrm>
        </p:spPr>
        <p:txBody>
          <a:bodyPr/>
          <a:lstStyle/>
          <a:p>
            <a:r>
              <a:rPr lang="sr-Cyrl-RS" sz="7200" dirty="0"/>
              <a:t>Хвала на пажњи!</a:t>
            </a:r>
            <a:endParaRPr lang="sr-Latn-RS" sz="7200" dirty="0"/>
          </a:p>
        </p:txBody>
      </p:sp>
    </p:spTree>
    <p:extLst>
      <p:ext uri="{BB962C8B-B14F-4D97-AF65-F5344CB8AC3E}">
        <p14:creationId xmlns:p14="http://schemas.microsoft.com/office/powerpoint/2010/main" val="232020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F3BFE-D18F-7A51-23D8-AE8E9774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275B4-E22E-A972-F239-E52F7B240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959717" cy="3416300"/>
          </a:xfrm>
        </p:spPr>
        <p:txBody>
          <a:bodyPr/>
          <a:lstStyle/>
          <a:p>
            <a:r>
              <a:rPr lang="sr-Latn-RS" dirty="0"/>
              <a:t>https://prolog.rs/Istorija-filma-article-2087.htm </a:t>
            </a:r>
            <a:endParaRPr lang="sr-Cyrl-RS" dirty="0"/>
          </a:p>
          <a:p>
            <a:r>
              <a:rPr lang="sr-Latn-RS" dirty="0">
                <a:hlinkClick r:id="rId2"/>
              </a:rPr>
              <a:t>https://sr.m.wikipedia.org/wiki/%D0%98%D1%81%D1%82%D0%BE%D1%80%D0%B8%D1%98%D0%B0_%D1%84%D0%B8%D0%BB%D0%BC%D0%B0</a:t>
            </a:r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r>
              <a:rPr lang="sr-Cyrl-RS" dirty="0"/>
              <a:t>Тамара Стојадиновић </a:t>
            </a:r>
            <a:r>
              <a:rPr lang="sr-Latn-RS" dirty="0"/>
              <a:t>II7- stojadinovic.tamara@nastava.xiigimnazija.edu.rs</a:t>
            </a:r>
            <a:endParaRPr lang="sr-Cyrl-RS" dirty="0"/>
          </a:p>
          <a:p>
            <a:r>
              <a:rPr lang="sr-Cyrl-RS" dirty="0"/>
              <a:t>Ема Вучковић </a:t>
            </a:r>
            <a:r>
              <a:rPr lang="sr-Latn-RS" dirty="0"/>
              <a:t>II7-</a:t>
            </a:r>
            <a:r>
              <a:rPr lang="sr-Cyrl-RS" dirty="0"/>
              <a:t> </a:t>
            </a:r>
            <a:r>
              <a:rPr lang="sr-Latn-RS" dirty="0"/>
              <a:t>vuckovic.ema@nastava.xiigimnazija.edu.rs</a:t>
            </a:r>
          </a:p>
        </p:txBody>
      </p:sp>
    </p:spTree>
    <p:extLst>
      <p:ext uri="{BB962C8B-B14F-4D97-AF65-F5344CB8AC3E}">
        <p14:creationId xmlns:p14="http://schemas.microsoft.com/office/powerpoint/2010/main" val="136592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7A6C9-9DB3-D468-9D04-CD4EC054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Шта је филм?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7C385-90A0-18CC-6912-3553BB5CC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557" y="2478157"/>
            <a:ext cx="8112056" cy="3541643"/>
          </a:xfrm>
        </p:spPr>
        <p:txBody>
          <a:bodyPr>
            <a:normAutofit/>
          </a:bodyPr>
          <a:lstStyle/>
          <a:p>
            <a:r>
              <a:rPr lang="ru-RU" dirty="0"/>
              <a:t>Филм је серија слика које, кад се прикажу на платну, стварају илузију покретања.</a:t>
            </a:r>
          </a:p>
          <a:p>
            <a:r>
              <a:rPr lang="ru-RU" dirty="0"/>
              <a:t>Филмска уметност</a:t>
            </a:r>
          </a:p>
          <a:p>
            <a:r>
              <a:rPr lang="ru-RU" dirty="0"/>
              <a:t>Користе се друге уметности: књижевности, позоришта, сликарства и музике</a:t>
            </a:r>
          </a:p>
          <a:p>
            <a:r>
              <a:rPr lang="ru-RU" dirty="0"/>
              <a:t>Глумци у филмовима</a:t>
            </a: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7F0B4-A8D6-3B37-8A89-91C729296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200" y="543916"/>
            <a:ext cx="2947187" cy="1655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53A8D8-42B8-2E12-485A-80E1452B3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584" y="2199861"/>
            <a:ext cx="2108661" cy="3203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6A8CA7-8EDC-C880-C9D0-9F8C89012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86" y="2356778"/>
            <a:ext cx="1625571" cy="28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BF25-F3D2-64AA-1554-5F274CCA4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је настао филм</a:t>
            </a:r>
            <a:endParaRPr lang="sr-Latn-R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8CFB4-6465-D35A-6141-E2A5500CB8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RS" dirty="0"/>
              <a:t>Филм зависи од науке и технологије.</a:t>
            </a:r>
          </a:p>
          <a:p>
            <a:r>
              <a:rPr lang="sr-Cyrl-RS" dirty="0"/>
              <a:t>Филм је настао случајно.</a:t>
            </a:r>
          </a:p>
          <a:p>
            <a:r>
              <a:rPr lang="ru-RU" dirty="0"/>
              <a:t>Резултат паралелних истраживања у науци и технологији.</a:t>
            </a:r>
          </a:p>
          <a:p>
            <a:r>
              <a:rPr lang="ru-RU" dirty="0"/>
              <a:t>Истраживања у циљу представљања покретне слике. </a:t>
            </a:r>
            <a:endParaRPr lang="sr-Latn-R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82BBA-18AA-0DB4-DC94-F4AEE8659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8365" y="6228522"/>
            <a:ext cx="5181600" cy="232071"/>
          </a:xfrm>
        </p:spPr>
        <p:txBody>
          <a:bodyPr/>
          <a:lstStyle/>
          <a:p>
            <a:r>
              <a:rPr lang="ru-RU" sz="1800" dirty="0"/>
              <a:t>Луј Лимијер је једном изјавио: „моје дело је увек било оријентисано према научним истраживањима. Никада се нисам идентификовао са оним што се зове продукција“ </a:t>
            </a:r>
            <a:endParaRPr lang="sr-Latn-R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2291FB-850D-91B1-EBF1-289C707F3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322" y="1854310"/>
            <a:ext cx="3936724" cy="31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7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324BA-16A7-6AB5-91CA-2B7F29FC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је настао филм</a:t>
            </a:r>
            <a:endParaRPr lang="sr-Latn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ED69B-36A2-E384-1812-93D483A3D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002" y="2597426"/>
            <a:ext cx="3405337" cy="582336"/>
          </a:xfrm>
        </p:spPr>
        <p:txBody>
          <a:bodyPr/>
          <a:lstStyle/>
          <a:p>
            <a:r>
              <a:rPr lang="sr-Cyrl-RS" dirty="0"/>
              <a:t>Камера опскура</a:t>
            </a:r>
            <a:endParaRPr lang="sr-Latn-R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287C0-5818-E05F-D7BD-8486B3E84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6002" y="3179762"/>
            <a:ext cx="5794110" cy="2840039"/>
          </a:xfrm>
        </p:spPr>
        <p:txBody>
          <a:bodyPr/>
          <a:lstStyle/>
          <a:p>
            <a:r>
              <a:rPr lang="sr-Cyrl-RS" dirty="0"/>
              <a:t>значење-мрачна комора, тамна соба</a:t>
            </a:r>
          </a:p>
          <a:p>
            <a:r>
              <a:rPr lang="sr-Cyrl-RS" dirty="0"/>
              <a:t>Прве скице скицирао Леонардо да Винчи 1500. године.</a:t>
            </a:r>
          </a:p>
          <a:p>
            <a:r>
              <a:rPr lang="sr-Cyrl-RS" dirty="0"/>
              <a:t>Изглед камере</a:t>
            </a:r>
            <a:endParaRPr lang="sr-Latn-R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A32A6E-4566-D747-F2DC-3D41FA6E9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4696" y="5716741"/>
            <a:ext cx="6241302" cy="546381"/>
          </a:xfrm>
        </p:spPr>
        <p:txBody>
          <a:bodyPr/>
          <a:lstStyle/>
          <a:p>
            <a:r>
              <a:rPr lang="sr-Latn-RS" dirty="0"/>
              <a:t>Camera obscura - </a:t>
            </a:r>
            <a:r>
              <a:rPr lang="sr-Cyrl-RS" dirty="0"/>
              <a:t>мрачна соба</a:t>
            </a:r>
            <a:endParaRPr lang="sr-Latn-R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E1BC0F-1BCE-0585-2394-77B0D218158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535660" y="2936441"/>
            <a:ext cx="3327133" cy="2502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27F617-7956-CDBA-45EB-C01B2E88B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608" y="2957348"/>
            <a:ext cx="3312392" cy="248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2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B5F97-9B51-3D64-495F-46B42FF75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465" y="900345"/>
            <a:ext cx="8761413" cy="706964"/>
          </a:xfrm>
        </p:spPr>
        <p:txBody>
          <a:bodyPr/>
          <a:lstStyle/>
          <a:p>
            <a:r>
              <a:rPr lang="sr-Cyrl-RS" dirty="0"/>
              <a:t>Како је настао филм</a:t>
            </a:r>
            <a:endParaRPr lang="sr-Latn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B564E-5616-DC4C-4DA1-56D10E1A1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634" y="2603500"/>
            <a:ext cx="5158477" cy="737882"/>
          </a:xfrm>
        </p:spPr>
        <p:txBody>
          <a:bodyPr/>
          <a:lstStyle/>
          <a:p>
            <a:r>
              <a:rPr lang="sr-Cyrl-RS" dirty="0"/>
              <a:t>Пројекциони уређаји</a:t>
            </a:r>
            <a:endParaRPr lang="sr-Latn-R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E21B-CF53-172F-5918-98BD04D72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635" y="3516618"/>
            <a:ext cx="5158477" cy="2503183"/>
          </a:xfrm>
        </p:spPr>
        <p:txBody>
          <a:bodyPr/>
          <a:lstStyle/>
          <a:p>
            <a:r>
              <a:rPr lang="ru-RU" dirty="0"/>
              <a:t>Пројекција сенка на празном белом платну, окренутом према публици</a:t>
            </a:r>
          </a:p>
          <a:p>
            <a:r>
              <a:rPr lang="ru-RU" dirty="0"/>
              <a:t>Атанасије Кирхер у 17. веку конструирао је уређај помоћу којег је ноћу пројектовао слике на супротној згради</a:t>
            </a:r>
            <a:endParaRPr lang="sr-Latn-R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79E882-DB83-5CFF-397E-5C1C0BA1B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79898" y="5473149"/>
            <a:ext cx="4553973" cy="675860"/>
          </a:xfrm>
        </p:spPr>
        <p:txBody>
          <a:bodyPr/>
          <a:lstStyle/>
          <a:p>
            <a:r>
              <a:rPr lang="sr-Cyrl-RS" dirty="0"/>
              <a:t>Атанасије Кирхер </a:t>
            </a:r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756A9-1769-93B8-C1BA-C77D63668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897" y="2789988"/>
            <a:ext cx="4201353" cy="28942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B35211-C52B-3935-13B1-8D891D7C9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259" y="597038"/>
            <a:ext cx="1068117" cy="160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0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0FFD8-6E62-AE7F-0EF6-7A458DB5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је настао филм</a:t>
            </a:r>
            <a:endParaRPr lang="sr-Latn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30303-1D6D-45B2-D926-25267254C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Покретне слике</a:t>
            </a:r>
            <a:endParaRPr lang="sr-Latn-R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EC26F-6D7F-FA02-88C2-516FDC3150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 Гаспер Робертсон изумео је уређај који назвао фантаскоп. </a:t>
            </a:r>
          </a:p>
          <a:p>
            <a:r>
              <a:rPr lang="ru-RU" dirty="0"/>
              <a:t>Овај је уређај снимке показивао као позадинске пројекције</a:t>
            </a:r>
          </a:p>
          <a:p>
            <a:r>
              <a:rPr lang="ru-RU" dirty="0"/>
              <a:t>Одржале су се бројне успеле пројекције у Паризу, Будимпешти и Бечу.</a:t>
            </a:r>
            <a:endParaRPr lang="sr-Latn-R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CAC5A-3A98-4A7D-BF3D-A4D3D4E1B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1832" y="3684105"/>
            <a:ext cx="3109070" cy="1321353"/>
          </a:xfrm>
        </p:spPr>
        <p:txBody>
          <a:bodyPr/>
          <a:lstStyle/>
          <a:p>
            <a:r>
              <a:rPr lang="sr-Cyrl-RS" dirty="0"/>
              <a:t> фантаскоп</a:t>
            </a:r>
            <a:endParaRPr lang="sr-Latn-R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78BAB1-FC48-498E-3F7A-1F053E72F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519" y="2317825"/>
            <a:ext cx="3703914" cy="22223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7276A2-7696-5F6F-2168-0AD7D523B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234" y="2455332"/>
            <a:ext cx="228028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7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0FFD8-6E62-AE7F-0EF6-7A458DB5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је настао филм</a:t>
            </a:r>
            <a:endParaRPr lang="sr-Latn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30303-1D6D-45B2-D926-25267254C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6354" y="3461578"/>
            <a:ext cx="4825157" cy="576262"/>
          </a:xfrm>
        </p:spPr>
        <p:txBody>
          <a:bodyPr/>
          <a:lstStyle/>
          <a:p>
            <a:endParaRPr lang="sr-Cyrl-RS" dirty="0"/>
          </a:p>
          <a:p>
            <a:r>
              <a:rPr lang="sr-Cyrl-RS" dirty="0"/>
              <a:t>Серијска фотографија</a:t>
            </a:r>
          </a:p>
          <a:p>
            <a:endParaRPr lang="sr-Cyrl-RS" dirty="0"/>
          </a:p>
          <a:p>
            <a:endParaRPr lang="sr-Latn-R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EC26F-6D7F-FA02-88C2-516FDC3150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Од 1874. – 1894. године траје раздобље хронофотографије или фотографије у вре</a:t>
            </a:r>
            <a:r>
              <a:rPr lang="sr-Cyrl-RS" dirty="0"/>
              <a:t>мену</a:t>
            </a:r>
            <a:endParaRPr lang="ru-RU" dirty="0"/>
          </a:p>
          <a:p>
            <a:r>
              <a:rPr lang="ru-RU" dirty="0"/>
              <a:t>Конструисан је фотографски „револвер</a:t>
            </a:r>
            <a:r>
              <a:rPr lang="sr-Latn-RS" dirty="0"/>
              <a:t>“</a:t>
            </a:r>
            <a:endParaRPr lang="sr-Cyrl-RS" dirty="0"/>
          </a:p>
          <a:p>
            <a:r>
              <a:rPr lang="ru-RU" dirty="0"/>
              <a:t>употребио као средство анализе покрета животиња и људи. </a:t>
            </a:r>
          </a:p>
          <a:p>
            <a:r>
              <a:rPr lang="ru-RU" dirty="0"/>
              <a:t>Пример: кретање коња</a:t>
            </a:r>
            <a:endParaRPr lang="sr-Latn-R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CAC5A-3A98-4A7D-BF3D-A4D3D4E1B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2225" y="5086005"/>
            <a:ext cx="5358642" cy="1164743"/>
          </a:xfrm>
        </p:spPr>
        <p:txBody>
          <a:bodyPr/>
          <a:lstStyle/>
          <a:p>
            <a:r>
              <a:rPr lang="ru-RU" dirty="0"/>
              <a:t>Едвард Мајбриџ- Коњ у покрету.</a:t>
            </a:r>
            <a:endParaRPr lang="sr-Latn-R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9B464FA-FF90-8D80-CE1A-8F57CD5B06D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25709" y="3124084"/>
            <a:ext cx="2387236" cy="2332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043460-84E2-C02A-4F49-ED5228DE7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546" y="2618615"/>
            <a:ext cx="20955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0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0FFD8-6E62-AE7F-0EF6-7A458DB5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је настао филм</a:t>
            </a:r>
            <a:endParaRPr lang="sr-Latn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30303-1D6D-45B2-D926-25267254C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Кинематоскоп</a:t>
            </a:r>
            <a:endParaRPr lang="sr-Latn-R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EC26F-6D7F-FA02-88C2-516FDC3150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Томас Алва Едисон, је 1888. године пријавио уређај кинематоскоп</a:t>
            </a:r>
            <a:endParaRPr lang="sr-Latn-RS" dirty="0"/>
          </a:p>
          <a:p>
            <a:r>
              <a:rPr lang="ru-RU" dirty="0"/>
              <a:t>Кинетоскоп је стари изложбени уређај. </a:t>
            </a:r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23A3D4-3F41-2B5C-36BE-60180999C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226" y="2431222"/>
            <a:ext cx="2627671" cy="3774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E2BD7C-F09B-7CBF-A383-02F201511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192" y="475196"/>
            <a:ext cx="1250313" cy="1660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12D376-AC79-AD19-DCAD-94C8ABF55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966" y="2634340"/>
            <a:ext cx="2493480" cy="319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0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1E3C-30BE-2C15-ADFA-F2381705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Први филм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5E01A-D271-56CF-667F-33B8A5BF1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72139"/>
            <a:ext cx="8825659" cy="2809461"/>
          </a:xfrm>
        </p:spPr>
        <p:txBody>
          <a:bodyPr/>
          <a:lstStyle/>
          <a:p>
            <a:r>
              <a:rPr lang="ru-RU" dirty="0"/>
              <a:t>Први филм настао је пре више од стотину година. </a:t>
            </a:r>
          </a:p>
          <a:p>
            <a:r>
              <a:rPr lang="ru-RU" dirty="0"/>
              <a:t>Био је нем и црно-бели.</a:t>
            </a:r>
          </a:p>
          <a:p>
            <a:r>
              <a:rPr lang="ru-RU" dirty="0"/>
              <a:t>Његови творци су браћа Лимијер.</a:t>
            </a:r>
          </a:p>
          <a:p>
            <a:r>
              <a:rPr lang="ru-RU" dirty="0"/>
              <a:t>Први филм приказан је у Паризу, 28. децембра 1895. године. Трајао је свега 50s.</a:t>
            </a:r>
          </a:p>
          <a:p>
            <a:r>
              <a:rPr lang="ru-RU" dirty="0"/>
              <a:t>У Србији приказан шест месеци касније.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57408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{969B7F97-273C-4E5A-8FE0-E058CDE31255}tf02900722</Template>
  <TotalTime>310</TotalTime>
  <Words>526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 Boardroom</vt:lpstr>
      <vt:lpstr>Историја филма</vt:lpstr>
      <vt:lpstr>Шта је филм?</vt:lpstr>
      <vt:lpstr>Како је настао филм</vt:lpstr>
      <vt:lpstr>Како је настао филм</vt:lpstr>
      <vt:lpstr>Како је настао филм</vt:lpstr>
      <vt:lpstr>Како је настао филм</vt:lpstr>
      <vt:lpstr>Како је настао филм</vt:lpstr>
      <vt:lpstr>Како је настао филм</vt:lpstr>
      <vt:lpstr>Први филм</vt:lpstr>
      <vt:lpstr>Први филм</vt:lpstr>
      <vt:lpstr>Доба немог филма и долазак звука</vt:lpstr>
      <vt:lpstr> Унапређење филмске индустрије</vt:lpstr>
      <vt:lpstr>Хвала на пажњи!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Историја филма</dc:title>
  <dc:creator>Aleksa Stojadinovic</dc:creator>
  <cp:lastModifiedBy>Aleksa Stojadinovic</cp:lastModifiedBy>
  <cp:revision>4</cp:revision>
  <dcterms:created xsi:type="dcterms:W3CDTF">2023-09-23T11:33:11Z</dcterms:created>
  <dcterms:modified xsi:type="dcterms:W3CDTF">2023-10-02T08:15:17Z</dcterms:modified>
</cp:coreProperties>
</file>